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грипп или орви\Плакат_твое_в_твоих_рук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5162"/>
            <a:ext cx="643118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грипп или орви\А3_Осторожно_грипп_04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9476"/>
            <a:ext cx="6465015" cy="91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rk\Desktop\грипп или орви\Поговорим_о_чистоте_де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46616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8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rk\Desktop\грипп или орви\Простые правила_де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0"/>
            <a:ext cx="6480720" cy="91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91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1</cp:revision>
  <dcterms:created xsi:type="dcterms:W3CDTF">2022-12-22T05:02:26Z</dcterms:created>
  <dcterms:modified xsi:type="dcterms:W3CDTF">2022-12-22T07:12:45Z</dcterms:modified>
</cp:coreProperties>
</file>